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73" d="100"/>
          <a:sy n="73" d="100"/>
        </p:scale>
        <p:origin x="7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128051-8FAD-4B02-85A9-423865710D9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8221E3-BF68-45EF-BDF3-66861CAD5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FB905D-1CE0-4707-A07B-DD484060DF7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B697F-E263-495A-92F7-403E502F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C8A384-41DE-431C-B6A1-E13BB9B645C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44924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B8865D-1191-4626-AA56-26457C14C60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0E68E74-8680-41EB-8E77-AD300D9E2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947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AB5569-5428-4735-B0E2-9DC8069A2A02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03F6690-159E-465E-8D5D-468E44424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463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08F3C02-DB93-4F2D-A35C-84DF5EEC766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283EE01-1A3E-4D02-A466-F5287545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559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07888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4644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60DCB4-B4BF-49B3-901C-661C454397A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55DF17-6675-45FF-AA27-AED8810B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080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1EBD570-97A6-4622-9C1C-C9AB2A3E41FE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3DE349D-A865-47FE-8C28-46E765784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24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22938C15-AB0E-4193-B242-13880EC0F3C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A85AE6DE-6871-4FD5-8A7F-A95F616E8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478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3488CC0-E04A-4E8B-853A-4F286B449DD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5ADEBE4-6E62-42D4-9941-4ED20418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647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16D9B01-62B5-4173-9AED-496F5B54F7F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08CFC2C-3A2D-4421-A7FF-3FE1EEA16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8356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0EF079F-7AE4-4F4D-9BD2-333FB7611BB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8892E8F-7EFB-428D-B5D6-1A9898A30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566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DBCFC64-1C5C-4A15-891A-B2F6F0876F9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CDB71D6-8BC8-44D2-8420-464675AB3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175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8ADC990-3732-41E7-B770-05F4C01FD80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D0C95AB1-5CBE-4FD8-9FC7-ED397676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839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6038"/>
            <a:ext cx="8713788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4D3B5D-7711-4599-B4AE-DC2A4BE8AFC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C1BC5-A0B9-4B30-9A94-17A0BC1D0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4C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4CA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8910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8910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8910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8910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8910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44788"/>
            <a:ext cx="9144000" cy="1368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/>
              <a:t>Отчет </a:t>
            </a:r>
            <a:r>
              <a:rPr lang="ru-RU" sz="4800" dirty="0" smtClean="0"/>
              <a:t>волонтёрского </a:t>
            </a:r>
            <a:r>
              <a:rPr lang="ru-RU" sz="4800" dirty="0"/>
              <a:t>движения «Береги </a:t>
            </a:r>
            <a:r>
              <a:rPr lang="ru-RU" sz="4800" dirty="0" smtClean="0"/>
              <a:t>сво</a:t>
            </a:r>
            <a:r>
              <a:rPr lang="ru-RU" sz="4800" dirty="0"/>
              <a:t>ё</a:t>
            </a:r>
            <a:r>
              <a:rPr lang="ru-RU" sz="4800" dirty="0" smtClean="0"/>
              <a:t> </a:t>
            </a:r>
            <a:r>
              <a:rPr lang="ru-RU" sz="4800" dirty="0"/>
              <a:t>сердце»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46038"/>
            <a:ext cx="8713788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Фестиваль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науки «Наука 0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1" name="Объект 1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4751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/>
              <a:t>Площадка по оказанию экстренной медицинской помощи с применением комплекса симуляционных тренажёров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>
          <a:xfrm>
            <a:off x="0" y="2708920"/>
            <a:ext cx="2470775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07" y="2688356"/>
            <a:ext cx="2375684" cy="3476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89" y="3429001"/>
            <a:ext cx="3872253" cy="2582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46038"/>
            <a:ext cx="8713788" cy="1079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Всемирный день борьбы с инсультом</a:t>
            </a:r>
          </a:p>
        </p:txBody>
      </p:sp>
      <p:sp>
        <p:nvSpPr>
          <p:cNvPr id="18435" name="Объект 5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464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/>
              <a:t>Чтение лекториев по вопросам коррекции образа жизни у пациентов с острым нарушением мозгового кровообращения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/>
              <a:t>Целевая аудитория: пациенты отделения ОНМК, региональный сосудистый центр ГУЗ ККБ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3068638"/>
            <a:ext cx="435610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7405">
            <a:off x="1177925" y="3754438"/>
            <a:ext cx="38100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6038"/>
            <a:ext cx="8713788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День борьбы с сахарным диабетом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464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mtClean="0"/>
              <a:t>Чтение лекториев по профилактике развития сахарного диабета, коррекции образа жизни, творческие игры с пациентами.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9" t="1932" r="2809" b="857"/>
          <a:stretch/>
        </p:blipFill>
        <p:spPr>
          <a:xfrm rot="21177767">
            <a:off x="1101725" y="3194050"/>
            <a:ext cx="2387600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814">
            <a:off x="4800600" y="3281363"/>
            <a:ext cx="3405188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6038"/>
            <a:ext cx="8713788" cy="1079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Лекции для школьников на темы здорового образа жизни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136613" cy="3095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Объект 2"/>
          <p:cNvSpPr txBox="1">
            <a:spLocks/>
          </p:cNvSpPr>
          <p:nvPr/>
        </p:nvSpPr>
        <p:spPr bwMode="auto">
          <a:xfrm>
            <a:off x="250825" y="1412875"/>
            <a:ext cx="86423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B8910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B8910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B8910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B8910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B8910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B8910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B8910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B8910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B8910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2" y="2850237"/>
            <a:ext cx="4138148" cy="3097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6038"/>
            <a:ext cx="8713788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День здорового сердца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464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mtClean="0"/>
              <a:t>Чтение лекториев, вторичная профилактика сердечно-сосудистых осложнений.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0371">
            <a:off x="3973513" y="2808288"/>
            <a:ext cx="4313237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2744788"/>
            <a:ext cx="6516688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69c03dc7889144f2a15414682ffa21e7c70a7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102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Отчет волонтёрского движения «Береги своё сердце» </vt:lpstr>
      <vt:lpstr>Фестиваль науки «Наука 0+»</vt:lpstr>
      <vt:lpstr>Всемирный день борьбы с инсультом</vt:lpstr>
      <vt:lpstr>День борьбы с сахарным диабетом</vt:lpstr>
      <vt:lpstr>Лекции для школьников на темы здорового образа жизни</vt:lpstr>
      <vt:lpstr>День здорового сердца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Роскошный сверкающий фон</dc:title>
  <dc:creator>obstinate</dc:creator>
  <dc:description>Шаблон презентации с сайта https://presentation-creation.ru/</dc:description>
  <cp:lastModifiedBy>1</cp:lastModifiedBy>
  <cp:revision>1001</cp:revision>
  <dcterms:created xsi:type="dcterms:W3CDTF">2018-02-25T09:09:03Z</dcterms:created>
  <dcterms:modified xsi:type="dcterms:W3CDTF">2020-06-08T06:38:19Z</dcterms:modified>
</cp:coreProperties>
</file>